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6"/>
  </p:notesMasterIdLst>
  <p:sldIdLst>
    <p:sldId id="256" r:id="rId2"/>
    <p:sldId id="257" r:id="rId3"/>
    <p:sldId id="290" r:id="rId4"/>
    <p:sldId id="299" r:id="rId5"/>
    <p:sldId id="300" r:id="rId6"/>
    <p:sldId id="291" r:id="rId7"/>
    <p:sldId id="293" r:id="rId8"/>
    <p:sldId id="294" r:id="rId9"/>
    <p:sldId id="289" r:id="rId10"/>
    <p:sldId id="295" r:id="rId11"/>
    <p:sldId id="297" r:id="rId12"/>
    <p:sldId id="298" r:id="rId13"/>
    <p:sldId id="292" r:id="rId14"/>
    <p:sldId id="296"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68" autoAdjust="0"/>
    <p:restoredTop sz="94660"/>
  </p:normalViewPr>
  <p:slideViewPr>
    <p:cSldViewPr snapToGrid="0">
      <p:cViewPr varScale="1">
        <p:scale>
          <a:sx n="80" d="100"/>
          <a:sy n="80" d="100"/>
        </p:scale>
        <p:origin x="366" y="78"/>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1648070-A741-4A36-A920-3E86D56443F5}" type="datetimeFigureOut">
              <a:rPr lang="nl-NL" smtClean="0"/>
              <a:t>6-11-2017</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598ADB-6AEC-4F5A-AB55-D2CF9FE721D6}" type="slidenum">
              <a:rPr lang="nl-NL" smtClean="0"/>
              <a:t>‹nr.›</a:t>
            </a:fld>
            <a:endParaRPr lang="nl-NL"/>
          </a:p>
        </p:txBody>
      </p:sp>
    </p:spTree>
    <p:extLst>
      <p:ext uri="{BB962C8B-B14F-4D97-AF65-F5344CB8AC3E}">
        <p14:creationId xmlns:p14="http://schemas.microsoft.com/office/powerpoint/2010/main" val="29132290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nl-NL" smtClean="0"/>
              <a:t>Klik om de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smtClean="0"/>
              <a:t>Klik om de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11/6/2017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11/6/2017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11/6/2017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11/6/2017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11/6/2017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smtClean="0"/>
              <a:t>Klik om de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42A54C80-263E-416B-A8E0-580EDEADCBDC}" type="datetimeFigureOut">
              <a:rPr lang="en-US" dirty="0"/>
              <a:t>11/6/2017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B61BEF0D-F0BB-DE4B-95CE-6DB70DBA9567}" type="datetimeFigureOut">
              <a:rPr lang="en-US" dirty="0"/>
              <a:pPr/>
              <a:t>11/6/2017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smtClean="0"/>
              <a:t>Klik om de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11/6/2017</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Beste </a:t>
            </a:r>
            <a:r>
              <a:rPr lang="nl-NL" dirty="0" err="1" smtClean="0"/>
              <a:t>ath</a:t>
            </a:r>
            <a:r>
              <a:rPr lang="nl-NL" dirty="0" smtClean="0"/>
              <a:t> 4.	</a:t>
            </a:r>
            <a:endParaRPr lang="nl-NL" dirty="0"/>
          </a:p>
        </p:txBody>
      </p:sp>
      <p:sp>
        <p:nvSpPr>
          <p:cNvPr id="3" name="Ondertitel 2"/>
          <p:cNvSpPr>
            <a:spLocks noGrp="1"/>
          </p:cNvSpPr>
          <p:nvPr>
            <p:ph type="subTitle" idx="1"/>
          </p:nvPr>
        </p:nvSpPr>
        <p:spPr/>
        <p:txBody>
          <a:bodyPr/>
          <a:lstStyle/>
          <a:p>
            <a:endParaRPr lang="nl-NL" dirty="0"/>
          </a:p>
        </p:txBody>
      </p:sp>
    </p:spTree>
    <p:extLst>
      <p:ext uri="{BB962C8B-B14F-4D97-AF65-F5344CB8AC3E}">
        <p14:creationId xmlns:p14="http://schemas.microsoft.com/office/powerpoint/2010/main" val="11510102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a:blip r:embed="rId2"/>
          <a:stretch>
            <a:fillRect/>
          </a:stretch>
        </p:blipFill>
        <p:spPr>
          <a:xfrm>
            <a:off x="87229" y="0"/>
            <a:ext cx="10452434" cy="6844658"/>
          </a:xfrm>
          <a:prstGeom prst="rect">
            <a:avLst/>
          </a:prstGeom>
        </p:spPr>
      </p:pic>
    </p:spTree>
    <p:extLst>
      <p:ext uri="{BB962C8B-B14F-4D97-AF65-F5344CB8AC3E}">
        <p14:creationId xmlns:p14="http://schemas.microsoft.com/office/powerpoint/2010/main" val="17249130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a:blip r:embed="rId2"/>
          <a:stretch>
            <a:fillRect/>
          </a:stretch>
        </p:blipFill>
        <p:spPr>
          <a:xfrm>
            <a:off x="0" y="-3175"/>
            <a:ext cx="12192000" cy="3855103"/>
          </a:xfrm>
          <a:prstGeom prst="rect">
            <a:avLst/>
          </a:prstGeom>
        </p:spPr>
      </p:pic>
    </p:spTree>
    <p:extLst>
      <p:ext uri="{BB962C8B-B14F-4D97-AF65-F5344CB8AC3E}">
        <p14:creationId xmlns:p14="http://schemas.microsoft.com/office/powerpoint/2010/main" val="26850659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a:blip r:embed="rId2"/>
          <a:stretch>
            <a:fillRect/>
          </a:stretch>
        </p:blipFill>
        <p:spPr>
          <a:xfrm>
            <a:off x="0" y="0"/>
            <a:ext cx="12192000" cy="4501662"/>
          </a:xfrm>
          <a:prstGeom prst="rect">
            <a:avLst/>
          </a:prstGeom>
        </p:spPr>
      </p:pic>
    </p:spTree>
    <p:extLst>
      <p:ext uri="{BB962C8B-B14F-4D97-AF65-F5344CB8AC3E}">
        <p14:creationId xmlns:p14="http://schemas.microsoft.com/office/powerpoint/2010/main" val="20309537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Zelfstandig maken opgave </a:t>
            </a:r>
            <a:r>
              <a:rPr lang="nl-NL" dirty="0" smtClean="0"/>
              <a:t>69</a:t>
            </a:r>
            <a:endParaRPr lang="nl-NL" dirty="0"/>
          </a:p>
        </p:txBody>
      </p:sp>
      <p:sp>
        <p:nvSpPr>
          <p:cNvPr id="4" name="Ovaal 3"/>
          <p:cNvSpPr/>
          <p:nvPr/>
        </p:nvSpPr>
        <p:spPr>
          <a:xfrm>
            <a:off x="5285930" y="228408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285930" y="228408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285930" y="228408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285930" y="228408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285930" y="228408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285930" y="228408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285930" y="228408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285930" y="228408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285930" y="228408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285929" y="228408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Tijdelijke aanduiding voor inhoud 14"/>
          <p:cNvSpPr>
            <a:spLocks noGrp="1"/>
          </p:cNvSpPr>
          <p:nvPr>
            <p:ph idx="1"/>
          </p:nvPr>
        </p:nvSpPr>
        <p:spPr>
          <a:xfrm>
            <a:off x="677334" y="2160589"/>
            <a:ext cx="4782940" cy="4203223"/>
          </a:xfrm>
        </p:spPr>
        <p:txBody>
          <a:bodyPr>
            <a:normAutofit/>
          </a:bodyPr>
          <a:lstStyle/>
          <a:p>
            <a:r>
              <a:rPr lang="nl-NL" sz="2400" dirty="0" smtClean="0"/>
              <a:t>10 minuten de tijd.</a:t>
            </a:r>
          </a:p>
          <a:p>
            <a:r>
              <a:rPr lang="nl-NL" sz="2400" dirty="0" smtClean="0"/>
              <a:t>Eerder klaar?</a:t>
            </a:r>
          </a:p>
          <a:p>
            <a:r>
              <a:rPr lang="nl-NL" sz="2400" dirty="0" smtClean="0"/>
              <a:t>Uit het raam kijken</a:t>
            </a:r>
            <a:r>
              <a:rPr lang="nl-NL" sz="2400" dirty="0" smtClean="0"/>
              <a:t>.</a:t>
            </a:r>
            <a:endParaRPr lang="nl-NL" sz="2400" dirty="0" smtClean="0"/>
          </a:p>
        </p:txBody>
      </p:sp>
    </p:spTree>
    <p:extLst>
      <p:ext uri="{BB962C8B-B14F-4D97-AF65-F5344CB8AC3E}">
        <p14:creationId xmlns:p14="http://schemas.microsoft.com/office/powerpoint/2010/main" val="15853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80214"/>
          <a:stretch/>
        </p:blipFill>
        <p:spPr>
          <a:xfrm>
            <a:off x="0" y="0"/>
            <a:ext cx="10672011" cy="1359568"/>
          </a:xfrm>
          <a:prstGeom prst="rect">
            <a:avLst/>
          </a:prstGeom>
        </p:spPr>
      </p:pic>
      <p:pic>
        <p:nvPicPr>
          <p:cNvPr id="5" name="Afbeelding 4"/>
          <p:cNvPicPr>
            <a:picLocks noChangeAspect="1"/>
          </p:cNvPicPr>
          <p:nvPr/>
        </p:nvPicPr>
        <p:blipFill rotWithShape="1">
          <a:blip r:embed="rId2"/>
          <a:srcRect b="39241"/>
          <a:stretch/>
        </p:blipFill>
        <p:spPr>
          <a:xfrm>
            <a:off x="0" y="0"/>
            <a:ext cx="10672011" cy="4174958"/>
          </a:xfrm>
          <a:prstGeom prst="rect">
            <a:avLst/>
          </a:prstGeom>
        </p:spPr>
      </p:pic>
      <p:pic>
        <p:nvPicPr>
          <p:cNvPr id="6" name="Afbeelding 5"/>
          <p:cNvPicPr>
            <a:picLocks noChangeAspect="1"/>
          </p:cNvPicPr>
          <p:nvPr/>
        </p:nvPicPr>
        <p:blipFill rotWithShape="1">
          <a:blip r:embed="rId2"/>
          <a:srcRect l="-338" r="338" b="8248"/>
          <a:stretch/>
        </p:blipFill>
        <p:spPr>
          <a:xfrm>
            <a:off x="0" y="0"/>
            <a:ext cx="10672011" cy="6304547"/>
          </a:xfrm>
          <a:prstGeom prst="rect">
            <a:avLst/>
          </a:prstGeom>
        </p:spPr>
      </p:pic>
      <p:pic>
        <p:nvPicPr>
          <p:cNvPr id="7" name="Afbeelding 6"/>
          <p:cNvPicPr>
            <a:picLocks noChangeAspect="1"/>
          </p:cNvPicPr>
          <p:nvPr/>
        </p:nvPicPr>
        <p:blipFill>
          <a:blip r:embed="rId2"/>
          <a:stretch>
            <a:fillRect/>
          </a:stretch>
        </p:blipFill>
        <p:spPr>
          <a:xfrm>
            <a:off x="0" y="0"/>
            <a:ext cx="10672011" cy="6871314"/>
          </a:xfrm>
          <a:prstGeom prst="rect">
            <a:avLst/>
          </a:prstGeom>
        </p:spPr>
      </p:pic>
    </p:spTree>
    <p:extLst>
      <p:ext uri="{BB962C8B-B14F-4D97-AF65-F5344CB8AC3E}">
        <p14:creationId xmlns:p14="http://schemas.microsoft.com/office/powerpoint/2010/main" val="480552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Programma aankomende </a:t>
            </a:r>
            <a:r>
              <a:rPr lang="nl-NL" dirty="0" smtClean="0"/>
              <a:t> 2 lessen</a:t>
            </a:r>
            <a:endParaRPr lang="nl-NL" dirty="0"/>
          </a:p>
        </p:txBody>
      </p:sp>
      <p:sp>
        <p:nvSpPr>
          <p:cNvPr id="3" name="Tijdelijke aanduiding voor inhoud 2"/>
          <p:cNvSpPr>
            <a:spLocks noGrp="1"/>
          </p:cNvSpPr>
          <p:nvPr>
            <p:ph idx="1"/>
          </p:nvPr>
        </p:nvSpPr>
        <p:spPr/>
        <p:txBody>
          <a:bodyPr>
            <a:normAutofit/>
          </a:bodyPr>
          <a:lstStyle/>
          <a:p>
            <a:r>
              <a:rPr lang="nl-NL" sz="2500" dirty="0" smtClean="0"/>
              <a:t>Vandaag: toets na bespreken.</a:t>
            </a:r>
          </a:p>
          <a:p>
            <a:r>
              <a:rPr lang="nl-NL" sz="2500" dirty="0" smtClean="0"/>
              <a:t>Les 2: hoofdstuk 3, de VOF opgave 68 en 69.</a:t>
            </a:r>
            <a:endParaRPr lang="nl-NL" sz="2500" dirty="0" smtClean="0"/>
          </a:p>
          <a:p>
            <a:endParaRPr lang="nl-NL" sz="2500" dirty="0" smtClean="0"/>
          </a:p>
        </p:txBody>
      </p:sp>
    </p:spTree>
    <p:extLst>
      <p:ext uri="{BB962C8B-B14F-4D97-AF65-F5344CB8AC3E}">
        <p14:creationId xmlns:p14="http://schemas.microsoft.com/office/powerpoint/2010/main" val="38426176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Nabespreken toets paar regels:</a:t>
            </a:r>
            <a:br>
              <a:rPr lang="nl-NL" dirty="0" smtClean="0"/>
            </a:br>
            <a:endParaRPr lang="nl-NL" dirty="0"/>
          </a:p>
        </p:txBody>
      </p:sp>
      <p:sp>
        <p:nvSpPr>
          <p:cNvPr id="3" name="Tijdelijke aanduiding voor inhoud 2"/>
          <p:cNvSpPr>
            <a:spLocks noGrp="1"/>
          </p:cNvSpPr>
          <p:nvPr>
            <p:ph idx="1"/>
          </p:nvPr>
        </p:nvSpPr>
        <p:spPr/>
        <p:txBody>
          <a:bodyPr>
            <a:normAutofit/>
          </a:bodyPr>
          <a:lstStyle/>
          <a:p>
            <a:r>
              <a:rPr lang="nl-NL" sz="2500" dirty="0" smtClean="0"/>
              <a:t>Schrijf niet op je toets! </a:t>
            </a:r>
            <a:r>
              <a:rPr lang="nl-NL" sz="2500" dirty="0" smtClean="0"/>
              <a:t>aanpassingen </a:t>
            </a:r>
            <a:r>
              <a:rPr lang="nl-NL" sz="2500" dirty="0" smtClean="0"/>
              <a:t>na de toets wordt gezien als fraude!</a:t>
            </a:r>
          </a:p>
          <a:p>
            <a:r>
              <a:rPr lang="nl-NL" sz="2500" dirty="0" smtClean="0"/>
              <a:t>Op of aanmerkingen? Zet dit op een apart blaadje met nummer van je vraag erbij en de opmerking.</a:t>
            </a:r>
          </a:p>
          <a:p>
            <a:r>
              <a:rPr lang="nl-NL" sz="2500" dirty="0" smtClean="0"/>
              <a:t>Nabespreking gebeurt heel uitgebreid: Wil je alleen je punten natellen en daarna boeiend? Ga dan stil voor jezelf iets doen!</a:t>
            </a:r>
            <a:endParaRPr lang="nl-NL" sz="2500" dirty="0"/>
          </a:p>
        </p:txBody>
      </p:sp>
    </p:spTree>
    <p:extLst>
      <p:ext uri="{BB962C8B-B14F-4D97-AF65-F5344CB8AC3E}">
        <p14:creationId xmlns:p14="http://schemas.microsoft.com/office/powerpoint/2010/main" val="3241160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Vraag 3:</a:t>
            </a:r>
            <a:endParaRPr lang="nl-NL" dirty="0"/>
          </a:p>
        </p:txBody>
      </p:sp>
      <p:sp>
        <p:nvSpPr>
          <p:cNvPr id="3" name="Tijdelijke aanduiding voor inhoud 2"/>
          <p:cNvSpPr>
            <a:spLocks noGrp="1"/>
          </p:cNvSpPr>
          <p:nvPr>
            <p:ph idx="1"/>
          </p:nvPr>
        </p:nvSpPr>
        <p:spPr/>
        <p:txBody>
          <a:bodyPr>
            <a:normAutofit/>
          </a:bodyPr>
          <a:lstStyle/>
          <a:p>
            <a:r>
              <a:rPr lang="nl-NL" sz="2500" dirty="0" smtClean="0"/>
              <a:t>Hans betaald samengestelde interest per jaar van 12.1%, hij wilt nu weten hoeveel dit is per maand.</a:t>
            </a:r>
          </a:p>
          <a:p>
            <a:r>
              <a:rPr lang="nl-NL" sz="2500" dirty="0" smtClean="0"/>
              <a:t>Hij weet dus. 1.x</a:t>
            </a:r>
            <a:r>
              <a:rPr lang="nl-NL" sz="2500" baseline="30000" dirty="0" smtClean="0"/>
              <a:t>12</a:t>
            </a:r>
            <a:r>
              <a:rPr lang="nl-NL" sz="2500" dirty="0" smtClean="0"/>
              <a:t>= 1.121</a:t>
            </a:r>
          </a:p>
          <a:p>
            <a:r>
              <a:rPr lang="nl-NL" sz="2500" dirty="0" smtClean="0"/>
              <a:t>Had je dit opgeschreven en was je daarna bevallen en gestopt met de toets had je 1 punt gehad.</a:t>
            </a:r>
          </a:p>
          <a:p>
            <a:r>
              <a:rPr lang="nl-NL" sz="2500" dirty="0" smtClean="0"/>
              <a:t>Het is vervolgens 1.121</a:t>
            </a:r>
            <a:r>
              <a:rPr lang="nl-NL" sz="2500" baseline="30000" dirty="0" smtClean="0"/>
              <a:t>1/12</a:t>
            </a:r>
            <a:r>
              <a:rPr lang="nl-NL" sz="2500" dirty="0" smtClean="0"/>
              <a:t>= 1.00956387299 </a:t>
            </a:r>
            <a:r>
              <a:rPr lang="nl-NL" sz="2500" dirty="0" err="1" smtClean="0"/>
              <a:t>cq</a:t>
            </a:r>
            <a:r>
              <a:rPr lang="nl-NL" sz="2500" dirty="0" smtClean="0"/>
              <a:t>, een rente percentage van 0.956%.</a:t>
            </a:r>
          </a:p>
          <a:p>
            <a:endParaRPr lang="nl-NL" sz="2500" dirty="0"/>
          </a:p>
        </p:txBody>
      </p:sp>
    </p:spTree>
    <p:extLst>
      <p:ext uri="{BB962C8B-B14F-4D97-AF65-F5344CB8AC3E}">
        <p14:creationId xmlns:p14="http://schemas.microsoft.com/office/powerpoint/2010/main" val="815577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Vraag 5:</a:t>
            </a:r>
            <a:endParaRPr lang="nl-NL" dirty="0"/>
          </a:p>
        </p:txBody>
      </p:sp>
      <p:sp>
        <p:nvSpPr>
          <p:cNvPr id="3" name="Tijdelijke aanduiding voor inhoud 2"/>
          <p:cNvSpPr>
            <a:spLocks noGrp="1"/>
          </p:cNvSpPr>
          <p:nvPr>
            <p:ph idx="1"/>
          </p:nvPr>
        </p:nvSpPr>
        <p:spPr>
          <a:xfrm>
            <a:off x="312821" y="1227221"/>
            <a:ext cx="8961181" cy="4814141"/>
          </a:xfrm>
        </p:spPr>
        <p:txBody>
          <a:bodyPr>
            <a:normAutofit fontScale="92500"/>
          </a:bodyPr>
          <a:lstStyle/>
          <a:p>
            <a:r>
              <a:rPr lang="nl-NL" sz="2500" dirty="0" smtClean="0"/>
              <a:t>Op haar 65</a:t>
            </a:r>
            <a:r>
              <a:rPr lang="nl-NL" sz="2500" baseline="30000" dirty="0" smtClean="0"/>
              <a:t>ste</a:t>
            </a:r>
            <a:r>
              <a:rPr lang="nl-NL" sz="2500" dirty="0" smtClean="0"/>
              <a:t> heeft ze 1.000.000 euro op de bankrekening staan.</a:t>
            </a:r>
          </a:p>
          <a:p>
            <a:r>
              <a:rPr lang="nl-NL" sz="2500" dirty="0" smtClean="0"/>
              <a:t>Ze wilt vanaf haar 65, 20jaar 65.000 ontvangen.</a:t>
            </a:r>
          </a:p>
          <a:p>
            <a:r>
              <a:rPr lang="nl-NL" sz="2500" dirty="0" smtClean="0"/>
              <a:t>Toon aan of dit kan met de 1.000.000</a:t>
            </a:r>
          </a:p>
          <a:p>
            <a:r>
              <a:rPr lang="nl-NL" sz="2500" dirty="0" err="1" smtClean="0"/>
              <a:t>Cq</a:t>
            </a:r>
            <a:r>
              <a:rPr lang="nl-NL" sz="2500" dirty="0" smtClean="0"/>
              <a:t>, er is spraken van een renten.</a:t>
            </a:r>
          </a:p>
          <a:p>
            <a:r>
              <a:rPr lang="nl-NL" sz="2500" dirty="0" smtClean="0"/>
              <a:t>We willen weten of de contante waarde (de waarde nu, tenslotte we weten al wat we nu op de bank hebben) van de rente van 65.000 tegen 3% rente voor 20 jaar meer of minder dan 1.000.000 is. Is het meer dan 1.000.000 dan hebben we niet genoeg geld (tenslotte de waarde van de rente is hoger, dus zouden we nu meer geld nodig hebben gehad). Is die minder, dan weten we dat we genoeg geld hebben.</a:t>
            </a:r>
          </a:p>
          <a:p>
            <a:endParaRPr lang="nl-NL" sz="2500" dirty="0"/>
          </a:p>
        </p:txBody>
      </p:sp>
      <p:pic>
        <p:nvPicPr>
          <p:cNvPr id="4" name="Afbeelding 3"/>
          <p:cNvPicPr>
            <a:picLocks noChangeAspect="1"/>
          </p:cNvPicPr>
          <p:nvPr/>
        </p:nvPicPr>
        <p:blipFill>
          <a:blip r:embed="rId2"/>
          <a:stretch>
            <a:fillRect/>
          </a:stretch>
        </p:blipFill>
        <p:spPr>
          <a:xfrm>
            <a:off x="793834" y="6041362"/>
            <a:ext cx="3561598" cy="723900"/>
          </a:xfrm>
          <a:prstGeom prst="rect">
            <a:avLst/>
          </a:prstGeom>
        </p:spPr>
      </p:pic>
      <p:sp>
        <p:nvSpPr>
          <p:cNvPr id="5" name="Tekstvak 4"/>
          <p:cNvSpPr txBox="1"/>
          <p:nvPr/>
        </p:nvSpPr>
        <p:spPr>
          <a:xfrm>
            <a:off x="4740442" y="6232358"/>
            <a:ext cx="3537284" cy="369332"/>
          </a:xfrm>
          <a:prstGeom prst="rect">
            <a:avLst/>
          </a:prstGeom>
          <a:noFill/>
        </p:spPr>
        <p:txBody>
          <a:bodyPr wrap="square" rtlCol="0">
            <a:spAutoFit/>
          </a:bodyPr>
          <a:lstStyle/>
          <a:p>
            <a:r>
              <a:rPr lang="nl-NL" dirty="0"/>
              <a:t>€ 967.035,87</a:t>
            </a:r>
            <a:endParaRPr lang="nl-NL" dirty="0"/>
          </a:p>
        </p:txBody>
      </p:sp>
    </p:spTree>
    <p:extLst>
      <p:ext uri="{BB962C8B-B14F-4D97-AF65-F5344CB8AC3E}">
        <p14:creationId xmlns:p14="http://schemas.microsoft.com/office/powerpoint/2010/main" val="3278528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Het Vennootschap onder firma.</a:t>
            </a:r>
            <a:endParaRPr lang="nl-NL" dirty="0"/>
          </a:p>
        </p:txBody>
      </p:sp>
      <p:sp>
        <p:nvSpPr>
          <p:cNvPr id="3" name="Tijdelijke aanduiding voor inhoud 2"/>
          <p:cNvSpPr>
            <a:spLocks noGrp="1"/>
          </p:cNvSpPr>
          <p:nvPr>
            <p:ph idx="1"/>
          </p:nvPr>
        </p:nvSpPr>
        <p:spPr/>
        <p:txBody>
          <a:bodyPr/>
          <a:lstStyle/>
          <a:p>
            <a:endParaRPr lang="nl-NL"/>
          </a:p>
        </p:txBody>
      </p:sp>
    </p:spTree>
    <p:extLst>
      <p:ext uri="{BB962C8B-B14F-4D97-AF65-F5344CB8AC3E}">
        <p14:creationId xmlns:p14="http://schemas.microsoft.com/office/powerpoint/2010/main" val="39292516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Zelfstandig </a:t>
            </a:r>
            <a:r>
              <a:rPr lang="nl-NL" dirty="0" smtClean="0"/>
              <a:t>lezen bladzijde 56 en 57.</a:t>
            </a:r>
            <a:br>
              <a:rPr lang="nl-NL" dirty="0" smtClean="0"/>
            </a:br>
            <a:r>
              <a:rPr lang="nl-NL" dirty="0" smtClean="0"/>
              <a:t>over 8 minuut vraag ik per kopje (De firma, de aansprakelijkheid ect) uit te leggen wat er in de tekst staat.</a:t>
            </a:r>
            <a:endParaRPr lang="nl-NL" dirty="0"/>
          </a:p>
        </p:txBody>
      </p:sp>
      <p:sp>
        <p:nvSpPr>
          <p:cNvPr id="4" name="Ovaal 3"/>
          <p:cNvSpPr/>
          <p:nvPr/>
        </p:nvSpPr>
        <p:spPr>
          <a:xfrm>
            <a:off x="5285930" y="228408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285930" y="228408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285930" y="228408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285930" y="228408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285930" y="228408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285930" y="228408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285930" y="228408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285930" y="228408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285930" y="228408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285929" y="228408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Tijdelijke aanduiding voor inhoud 14"/>
          <p:cNvSpPr>
            <a:spLocks noGrp="1"/>
          </p:cNvSpPr>
          <p:nvPr>
            <p:ph idx="1"/>
          </p:nvPr>
        </p:nvSpPr>
        <p:spPr>
          <a:xfrm>
            <a:off x="677334" y="2803358"/>
            <a:ext cx="4782940" cy="3560454"/>
          </a:xfrm>
        </p:spPr>
        <p:txBody>
          <a:bodyPr>
            <a:normAutofit/>
          </a:bodyPr>
          <a:lstStyle/>
          <a:p>
            <a:r>
              <a:rPr lang="nl-NL" sz="2400" dirty="0" smtClean="0"/>
              <a:t>10 minuten de tijd.</a:t>
            </a:r>
          </a:p>
          <a:p>
            <a:r>
              <a:rPr lang="nl-NL" sz="2400" dirty="0" smtClean="0"/>
              <a:t>Eerder klaar?</a:t>
            </a:r>
          </a:p>
          <a:p>
            <a:r>
              <a:rPr lang="nl-NL" sz="2400" dirty="0" smtClean="0"/>
              <a:t>Verder met opgave </a:t>
            </a:r>
            <a:r>
              <a:rPr lang="nl-NL" sz="2400" dirty="0" smtClean="0"/>
              <a:t>68.</a:t>
            </a:r>
            <a:endParaRPr lang="nl-NL" sz="2400" dirty="0" smtClean="0"/>
          </a:p>
        </p:txBody>
      </p:sp>
    </p:spTree>
    <p:extLst>
      <p:ext uri="{BB962C8B-B14F-4D97-AF65-F5344CB8AC3E}">
        <p14:creationId xmlns:p14="http://schemas.microsoft.com/office/powerpoint/2010/main" val="2381341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Goodwill:</a:t>
            </a:r>
            <a:endParaRPr lang="nl-NL" dirty="0"/>
          </a:p>
        </p:txBody>
      </p:sp>
      <p:sp>
        <p:nvSpPr>
          <p:cNvPr id="3" name="Tijdelijke aanduiding voor inhoud 2"/>
          <p:cNvSpPr>
            <a:spLocks noGrp="1"/>
          </p:cNvSpPr>
          <p:nvPr>
            <p:ph idx="1"/>
          </p:nvPr>
        </p:nvSpPr>
        <p:spPr/>
        <p:txBody>
          <a:bodyPr>
            <a:normAutofit/>
          </a:bodyPr>
          <a:lstStyle/>
          <a:p>
            <a:r>
              <a:rPr lang="nl-NL" sz="2500" dirty="0" smtClean="0"/>
              <a:t>Wanneer twee bedrijven samenvoegen tot 1 bedrijf neemt er vaak 1 van de bedrijven zijn klantenkring mee, dit heeft een bepaalde waarde, dit noemen we </a:t>
            </a:r>
            <a:r>
              <a:rPr lang="nl-NL" sz="2500" b="1" dirty="0" smtClean="0"/>
              <a:t>goodwill</a:t>
            </a:r>
            <a:r>
              <a:rPr lang="nl-NL" sz="2500" dirty="0" smtClean="0"/>
              <a:t> en zetten we op de balans.</a:t>
            </a:r>
            <a:endParaRPr lang="nl-NL" sz="2500" dirty="0"/>
          </a:p>
        </p:txBody>
      </p:sp>
    </p:spTree>
    <p:extLst>
      <p:ext uri="{BB962C8B-B14F-4D97-AF65-F5344CB8AC3E}">
        <p14:creationId xmlns:p14="http://schemas.microsoft.com/office/powerpoint/2010/main" val="32446073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Zelfstandig maken opgave </a:t>
            </a:r>
            <a:r>
              <a:rPr lang="nl-NL" dirty="0" smtClean="0"/>
              <a:t>68</a:t>
            </a:r>
            <a:endParaRPr lang="nl-NL" dirty="0"/>
          </a:p>
        </p:txBody>
      </p:sp>
      <p:sp>
        <p:nvSpPr>
          <p:cNvPr id="4" name="Ovaal 3"/>
          <p:cNvSpPr/>
          <p:nvPr/>
        </p:nvSpPr>
        <p:spPr>
          <a:xfrm>
            <a:off x="5285930" y="228408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285930" y="228408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285930" y="228408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285930" y="228408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285930" y="228408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285930" y="228408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285930" y="228408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285930" y="228408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285930" y="228408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285929" y="228408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Tijdelijke aanduiding voor inhoud 14"/>
          <p:cNvSpPr>
            <a:spLocks noGrp="1"/>
          </p:cNvSpPr>
          <p:nvPr>
            <p:ph idx="1"/>
          </p:nvPr>
        </p:nvSpPr>
        <p:spPr>
          <a:xfrm>
            <a:off x="677334" y="2160589"/>
            <a:ext cx="4782940" cy="4203223"/>
          </a:xfrm>
        </p:spPr>
        <p:txBody>
          <a:bodyPr>
            <a:normAutofit/>
          </a:bodyPr>
          <a:lstStyle/>
          <a:p>
            <a:r>
              <a:rPr lang="nl-NL" sz="2400" dirty="0" smtClean="0"/>
              <a:t>10 minuten de tijd.</a:t>
            </a:r>
          </a:p>
          <a:p>
            <a:r>
              <a:rPr lang="nl-NL" sz="2400" dirty="0" smtClean="0"/>
              <a:t>Eerder klaar?</a:t>
            </a:r>
          </a:p>
          <a:p>
            <a:r>
              <a:rPr lang="nl-NL" sz="2400" dirty="0" smtClean="0"/>
              <a:t>Zorg dat je precies 10 minuten bezi</a:t>
            </a:r>
            <a:r>
              <a:rPr lang="nl-NL" sz="2400" dirty="0" smtClean="0"/>
              <a:t>g bent, je kan dus niet eerder en niet later klaar zijn.</a:t>
            </a:r>
            <a:endParaRPr lang="nl-NL" sz="2400" dirty="0" smtClean="0"/>
          </a:p>
        </p:txBody>
      </p:sp>
    </p:spTree>
    <p:extLst>
      <p:ext uri="{BB962C8B-B14F-4D97-AF65-F5344CB8AC3E}">
        <p14:creationId xmlns:p14="http://schemas.microsoft.com/office/powerpoint/2010/main" val="3276109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480</TotalTime>
  <Words>425</Words>
  <Application>Microsoft Office PowerPoint</Application>
  <PresentationFormat>Breedbeeld</PresentationFormat>
  <Paragraphs>65</Paragraphs>
  <Slides>14</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14</vt:i4>
      </vt:variant>
    </vt:vector>
  </HeadingPairs>
  <TitlesOfParts>
    <vt:vector size="19" baseType="lpstr">
      <vt:lpstr>Arial</vt:lpstr>
      <vt:lpstr>Calibri</vt:lpstr>
      <vt:lpstr>Trebuchet MS</vt:lpstr>
      <vt:lpstr>Wingdings 3</vt:lpstr>
      <vt:lpstr>Facet</vt:lpstr>
      <vt:lpstr>Beste ath 4. </vt:lpstr>
      <vt:lpstr>Programma aankomende  2 lessen</vt:lpstr>
      <vt:lpstr>Nabespreken toets paar regels: </vt:lpstr>
      <vt:lpstr>Vraag 3:</vt:lpstr>
      <vt:lpstr>Vraag 5:</vt:lpstr>
      <vt:lpstr>Het Vennootschap onder firma.</vt:lpstr>
      <vt:lpstr>Zelfstandig lezen bladzijde 56 en 57. over 8 minuut vraag ik per kopje (De firma, de aansprakelijkheid ect) uit te leggen wat er in de tekst staat.</vt:lpstr>
      <vt:lpstr>Goodwill:</vt:lpstr>
      <vt:lpstr>Zelfstandig maken opgave 68</vt:lpstr>
      <vt:lpstr>PowerPoint-presentatie</vt:lpstr>
      <vt:lpstr>PowerPoint-presentatie</vt:lpstr>
      <vt:lpstr>PowerPoint-presentatie</vt:lpstr>
      <vt:lpstr>Zelfstandig maken opgave 69</vt:lpstr>
      <vt:lpstr>PowerPoint-presentatie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Bas Jacobs</dc:creator>
  <cp:lastModifiedBy>Bas Jacobs</cp:lastModifiedBy>
  <cp:revision>68</cp:revision>
  <dcterms:created xsi:type="dcterms:W3CDTF">2017-01-22T09:51:43Z</dcterms:created>
  <dcterms:modified xsi:type="dcterms:W3CDTF">2017-11-06T08:15:09Z</dcterms:modified>
</cp:coreProperties>
</file>